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FBBB-1A46-473E-B408-36EAFE231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3057D-129E-6853-5E84-26CC7E5F2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37D48-7004-6354-7610-7BAD5B87D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CAEE7-5E6D-6F64-DC56-45D1C6C8A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85D94-A050-3BB3-4070-F57E9C176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4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CC3BD-F476-5588-CEB9-7B94DFA8A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F9ABAA-3B49-94B1-712E-2ABC0D148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776FF-1740-A781-14C7-78D8CF30D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6E31D-6164-2A5D-CEED-E75957CCE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4A85E-2C97-D14D-A639-07C192B7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9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5047B0-F60A-B018-9EBB-FF696A69E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681C7-972D-F2BD-1FFA-D8C330187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3DEDB-7A5B-7175-EA78-C6C3A4A8B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61DB9-3F16-12AC-9ED4-7DCA7862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D5AA3-30BB-7B59-0B3F-3C57A6F6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4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A880-718F-EAF0-160B-7EFD3FD11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6788F-3F32-0E9A-EEE8-1F133F829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D6C83-CFB4-DC5A-D04D-3D19E1D7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BEE29-9973-4886-0066-E6FAD2FA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26B48-40D5-8148-8BC3-9EF49C9D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2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D22EB-F5B6-42FB-C67E-3640580C9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EB766-217C-D086-D2B3-98FECD6EE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A84B8-100C-369F-55B2-2B4A5051A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F7F8D-B73D-874F-9F4A-49DE916D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E5D40-78F1-BF41-3906-9C701FEDC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2B36A-04C7-8EB3-DD0F-06EA3B7C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18767-A39A-054C-D0B1-B5045208F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402CED-FFBA-E365-43FB-769053BD1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3FF53-5012-807E-09D7-5A9E4BD2B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06BFB-B666-793E-DA1C-8CA01BEDC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6DA02-4826-40FE-10DE-D221AC290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1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5856D-031E-17D4-64EE-EAB5EC6B7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69DFC-24E5-1FB2-2190-C44A559AC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A3B77-B4A2-BAA5-DE84-0489E8D0A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060EA-3D17-DFF9-03C5-5D556A52B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11F120-FBAC-F0C6-75E8-E0978444B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167DBF-8049-9CDB-2781-733509F9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568B20-42A1-3311-F147-32ACED3B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49873B-7C0B-771A-F40E-E62B69CD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7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A3B-88D0-09E6-973F-E7EFAC3B8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4B1CFB-CEA7-DBDD-6A69-D3640431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B8A99-E7AA-8EEE-5C44-3AFDF661E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7D2BB-7F4A-8381-7187-DF116E25B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0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1E05AA-4322-2C89-E3A8-E3C4BE56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B4F0BC-E6A5-87F7-CDCB-47563578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6939ED-9703-EFE5-A1D2-46F44419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0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F17E-52D6-E700-447D-666AFBE12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4C6F5-5DB1-4766-D1BD-A68BCD4DA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C2E14-0CC4-E205-90F5-27037C7CD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769AA-7086-11A4-DF59-BB1D2AEF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7A230-CA5A-FFD4-2B6F-5BB06881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08A73-C51A-FEF3-0E73-47DD81124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3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C82C0-56B2-0725-FEE2-E01EF05CD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0A8CB-7096-1E42-4909-F1012E2C7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C2731B-EDDF-22C9-7C6A-5A6751E50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25971-2CD4-24A1-D73A-F6CF52DB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8C17D-DCD8-4C82-4867-1D0A73C9C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F291C-5C63-A5B4-C338-10EBB734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7A648E-3290-C91A-03E8-F0B48DFD5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63890-CEB9-0677-D318-17D117E25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5D9C9-2295-39EF-D18D-4D1C68C95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6EC1D-EA4D-4382-8003-3A11C924832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A2A55-32D6-AD27-D0CB-33C9CC9D3F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F78A2-6E19-725D-4E3E-2931B3AD3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E075B-523B-4111-ADA8-B456DAE4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2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01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6729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74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Gloria Sermenghi</dc:creator>
  <cp:lastModifiedBy>Gloria Sermenghi</cp:lastModifiedBy>
  <cp:revision>1</cp:revision>
  <dcterms:created xsi:type="dcterms:W3CDTF">2025-09-25T07:21:29Z</dcterms:created>
  <dcterms:modified xsi:type="dcterms:W3CDTF">2025-09-25T07:22:00Z</dcterms:modified>
</cp:coreProperties>
</file>